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6"/>
  </p:notesMasterIdLst>
  <p:sldIdLst>
    <p:sldId id="260" r:id="rId2"/>
    <p:sldId id="262" r:id="rId3"/>
    <p:sldId id="261" r:id="rId4"/>
    <p:sldId id="264" r:id="rId5"/>
  </p:sldIdLst>
  <p:sldSz cx="13716000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876" autoAdjust="0"/>
  </p:normalViewPr>
  <p:slideViewPr>
    <p:cSldViewPr snapToGrid="0">
      <p:cViewPr varScale="1">
        <p:scale>
          <a:sx n="81" d="100"/>
          <a:sy n="81" d="100"/>
        </p:scale>
        <p:origin x="1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9BCED-F0C2-4DED-B430-85A9E542224D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90538" y="1143000"/>
            <a:ext cx="5876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ED8EF-B9CC-40AF-B691-52CCD102E4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384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67618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1pPr>
    <a:lvl2pPr marL="483809" algn="l" defTabSz="967618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2pPr>
    <a:lvl3pPr marL="967618" algn="l" defTabSz="967618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3pPr>
    <a:lvl4pPr marL="1451427" algn="l" defTabSz="967618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4pPr>
    <a:lvl5pPr marL="1935236" algn="l" defTabSz="967618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5pPr>
    <a:lvl6pPr marL="2419045" algn="l" defTabSz="967618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6pPr>
    <a:lvl7pPr marL="2902854" algn="l" defTabSz="967618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7pPr>
    <a:lvl8pPr marL="3386663" algn="l" defTabSz="967618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8pPr>
    <a:lvl9pPr marL="3870472" algn="l" defTabSz="967618" rtl="0" eaLnBrk="1" latinLnBrk="0" hangingPunct="1">
      <a:defRPr sz="127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0" y="1178222"/>
            <a:ext cx="10287000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3781306"/>
            <a:ext cx="10287000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674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5545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2" y="383297"/>
            <a:ext cx="2957513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383297"/>
            <a:ext cx="8701088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804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596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1" y="1794830"/>
            <a:ext cx="11830050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1" y="4817875"/>
            <a:ext cx="11830050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143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1916484"/>
            <a:ext cx="5829300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1916484"/>
            <a:ext cx="5829300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634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383297"/>
            <a:ext cx="11830050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2" y="1764832"/>
            <a:ext cx="5802510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2" y="2629749"/>
            <a:ext cx="5802510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5" y="1764832"/>
            <a:ext cx="5831087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5" y="2629749"/>
            <a:ext cx="5831087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872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008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4936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479954"/>
            <a:ext cx="4423767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1036569"/>
            <a:ext cx="6943725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2159794"/>
            <a:ext cx="4423767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8228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479954"/>
            <a:ext cx="4423767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1036569"/>
            <a:ext cx="6943725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2159794"/>
            <a:ext cx="4423767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6782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383297"/>
            <a:ext cx="11830050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1916484"/>
            <a:ext cx="11830050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6672697"/>
            <a:ext cx="308610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BA816-2A36-4CFF-A185-E9D67BD54935}" type="datetimeFigureOut">
              <a:rPr lang="en-GB" smtClean="0"/>
              <a:t>19/04/2021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6672697"/>
            <a:ext cx="462915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6672697"/>
            <a:ext cx="308610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E1696-0E32-485A-A294-6076E2DE00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743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1DE3A75D-6759-454D-A855-E14C391FC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25" y="15903"/>
            <a:ext cx="4467226" cy="2233613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065A8ABE-9108-4AF7-B2A8-571ECFDF2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25" y="2416494"/>
            <a:ext cx="4467226" cy="2233613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08C8F91-570E-4081-9807-30A4085E7C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25" y="4745444"/>
            <a:ext cx="4467226" cy="223361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4046F807-2A47-4B90-9F11-C29AEBAEAF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051" y="2416493"/>
            <a:ext cx="4467226" cy="2233613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1C4B17CD-AAE4-487B-80C5-BD1DFE3421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051" y="182878"/>
            <a:ext cx="4467226" cy="2233613"/>
          </a:xfrm>
          <a:prstGeom prst="rect">
            <a:avLst/>
          </a:prstGeom>
        </p:spPr>
      </p:pic>
      <p:pic>
        <p:nvPicPr>
          <p:cNvPr id="13" name="Picture 1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8CC41B8-33CC-424E-98D1-2E5847CA63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054" y="4745444"/>
            <a:ext cx="4467225" cy="2233613"/>
          </a:xfrm>
          <a:prstGeom prst="rect">
            <a:avLst/>
          </a:prstGeom>
        </p:spPr>
      </p:pic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C03C4AAA-E957-440F-96D9-40BC62961B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277" y="2511829"/>
            <a:ext cx="4467226" cy="2233613"/>
          </a:xfrm>
          <a:prstGeom prst="rect">
            <a:avLst/>
          </a:prstGeom>
        </p:spPr>
      </p:pic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0FDA90F2-B122-4382-94F4-F9023DE629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276" y="278213"/>
            <a:ext cx="4467226" cy="2233613"/>
          </a:xfrm>
          <a:prstGeom prst="rect">
            <a:avLst/>
          </a:prstGeom>
        </p:spPr>
      </p:pic>
      <p:pic>
        <p:nvPicPr>
          <p:cNvPr id="21" name="Picture 2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6C3A01D-CFFD-49B1-B8FA-897B55C67E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276" y="4807268"/>
            <a:ext cx="4467226" cy="223361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CFB4398-53E7-466E-9AA5-6411C5071015}"/>
              </a:ext>
            </a:extLst>
          </p:cNvPr>
          <p:cNvSpPr txBox="1"/>
          <p:nvPr/>
        </p:nvSpPr>
        <p:spPr>
          <a:xfrm>
            <a:off x="1216550" y="6835834"/>
            <a:ext cx="2091193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Global publications</a:t>
            </a:r>
            <a:r>
              <a:rPr lang="en-GB" dirty="0"/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146474-144E-48CC-AD61-CB84B0675D41}"/>
              </a:ext>
            </a:extLst>
          </p:cNvPr>
          <p:cNvSpPr txBox="1"/>
          <p:nvPr/>
        </p:nvSpPr>
        <p:spPr>
          <a:xfrm>
            <a:off x="5578145" y="6835834"/>
            <a:ext cx="2865433" cy="369332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Solely African publications</a:t>
            </a:r>
            <a:r>
              <a:rPr lang="en-GB" dirty="0"/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F8B8BF-E388-4E61-B950-F78509546C8D}"/>
              </a:ext>
            </a:extLst>
          </p:cNvPr>
          <p:cNvSpPr txBox="1"/>
          <p:nvPr/>
        </p:nvSpPr>
        <p:spPr>
          <a:xfrm>
            <a:off x="10066687" y="6835834"/>
            <a:ext cx="3067216" cy="369332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African + global collaborations</a:t>
            </a:r>
            <a:r>
              <a:rPr lang="en-GB" dirty="0"/>
              <a:t> 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4D461F7-F2A3-4307-BA8A-2EBC5281F627}"/>
              </a:ext>
            </a:extLst>
          </p:cNvPr>
          <p:cNvCxnSpPr/>
          <p:nvPr/>
        </p:nvCxnSpPr>
        <p:spPr>
          <a:xfrm>
            <a:off x="4805328" y="87540"/>
            <a:ext cx="0" cy="7036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895CB4E-2F6E-4A94-823C-76685B412209}"/>
              </a:ext>
            </a:extLst>
          </p:cNvPr>
          <p:cNvCxnSpPr/>
          <p:nvPr/>
        </p:nvCxnSpPr>
        <p:spPr>
          <a:xfrm>
            <a:off x="9315046" y="80911"/>
            <a:ext cx="0" cy="7036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333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0E63B3F9-A596-4370-A0E9-A8339DEBF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656"/>
            <a:ext cx="4715862" cy="2357931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E0FC66D-2CCC-4F80-B568-849C83570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28587"/>
            <a:ext cx="4715862" cy="2357931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1B78DD04-C6F3-473C-BFD6-555F41F91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69" y="170656"/>
            <a:ext cx="4715862" cy="2357931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19C146C1-A0F4-4398-B2D1-5F54B295E7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69" y="2528586"/>
            <a:ext cx="4715862" cy="2357931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ABA6077D-28B8-4213-A8B0-1CF0491E21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931" y="2528585"/>
            <a:ext cx="4715862" cy="2357931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16EC1649-35B2-48F8-9541-DFAD48CAC2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7460" y="170656"/>
            <a:ext cx="4715862" cy="235793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9684343-58E1-42FE-8F1B-2502CF339EBE}"/>
              </a:ext>
            </a:extLst>
          </p:cNvPr>
          <p:cNvSpPr txBox="1"/>
          <p:nvPr/>
        </p:nvSpPr>
        <p:spPr>
          <a:xfrm>
            <a:off x="1065475" y="5054744"/>
            <a:ext cx="2091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Global publications</a:t>
            </a:r>
            <a:r>
              <a:rPr lang="en-GB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204658-42C3-4372-8F24-E517F318837F}"/>
              </a:ext>
            </a:extLst>
          </p:cNvPr>
          <p:cNvSpPr txBox="1"/>
          <p:nvPr/>
        </p:nvSpPr>
        <p:spPr>
          <a:xfrm>
            <a:off x="5427070" y="5054744"/>
            <a:ext cx="2865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Solely African publications</a:t>
            </a:r>
            <a:r>
              <a:rPr lang="en-GB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BCF3D5-6F57-42FD-946D-6BBD70793EDB}"/>
              </a:ext>
            </a:extLst>
          </p:cNvPr>
          <p:cNvSpPr txBox="1"/>
          <p:nvPr/>
        </p:nvSpPr>
        <p:spPr>
          <a:xfrm>
            <a:off x="9915612" y="5054744"/>
            <a:ext cx="3067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African + global collaborations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322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78315FE6-42A3-4F30-AA9B-279640D07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658"/>
            <a:ext cx="4870026" cy="2435013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EE34409-4F59-4648-802E-1D8C2CE94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102" y="170657"/>
            <a:ext cx="4870026" cy="2435013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7B431B2B-9E47-41E8-9B6C-D65B86D4E4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204" y="170656"/>
            <a:ext cx="4858842" cy="24294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683460-610B-4777-85DE-ED8796EED6BB}"/>
              </a:ext>
            </a:extLst>
          </p:cNvPr>
          <p:cNvSpPr txBox="1"/>
          <p:nvPr/>
        </p:nvSpPr>
        <p:spPr>
          <a:xfrm>
            <a:off x="1065475" y="2637556"/>
            <a:ext cx="2091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Global publications</a:t>
            </a:r>
            <a:r>
              <a:rPr lang="en-GB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E202E2-EA34-43C9-A67C-2FA5D15586E3}"/>
              </a:ext>
            </a:extLst>
          </p:cNvPr>
          <p:cNvSpPr txBox="1"/>
          <p:nvPr/>
        </p:nvSpPr>
        <p:spPr>
          <a:xfrm>
            <a:off x="5427070" y="2637556"/>
            <a:ext cx="2865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Solely African publications</a:t>
            </a:r>
            <a:r>
              <a:rPr lang="en-GB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58251D-CB70-483A-AD44-407E818A0E49}"/>
              </a:ext>
            </a:extLst>
          </p:cNvPr>
          <p:cNvSpPr txBox="1"/>
          <p:nvPr/>
        </p:nvSpPr>
        <p:spPr>
          <a:xfrm>
            <a:off x="9915612" y="2637556"/>
            <a:ext cx="3067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African + global collaborations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1370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ubble chart&#10;&#10;Description automatically generated">
            <a:extLst>
              <a:ext uri="{FF2B5EF4-FFF2-40B4-BE49-F238E27FC236}">
                <a16:creationId xmlns:a16="http://schemas.microsoft.com/office/drawing/2014/main" id="{571EE624-B180-4B58-A720-06179AED26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612" y="607977"/>
            <a:ext cx="4354350" cy="3216601"/>
          </a:xfrm>
          <a:prstGeom prst="rect">
            <a:avLst/>
          </a:prstGeom>
        </p:spPr>
      </p:pic>
      <p:pic>
        <p:nvPicPr>
          <p:cNvPr id="9" name="Picture 8" descr="Chart, bubble chart&#10;&#10;Description automatically generated">
            <a:extLst>
              <a:ext uri="{FF2B5EF4-FFF2-40B4-BE49-F238E27FC236}">
                <a16:creationId xmlns:a16="http://schemas.microsoft.com/office/drawing/2014/main" id="{7FD6075D-2412-4E49-9D1E-FA1B4CF906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045" y="607978"/>
            <a:ext cx="4354350" cy="3216600"/>
          </a:xfrm>
          <a:prstGeom prst="rect">
            <a:avLst/>
          </a:prstGeom>
        </p:spPr>
      </p:pic>
      <p:pic>
        <p:nvPicPr>
          <p:cNvPr id="13" name="Picture 12" descr="Chart, bubble chart&#10;&#10;Description automatically generated">
            <a:extLst>
              <a:ext uri="{FF2B5EF4-FFF2-40B4-BE49-F238E27FC236}">
                <a16:creationId xmlns:a16="http://schemas.microsoft.com/office/drawing/2014/main" id="{FBF75F43-6A02-4218-9222-E128A10660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8" y="607977"/>
            <a:ext cx="4354351" cy="321660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C5180D9-5B1D-4430-964B-1AAC774EF540}"/>
              </a:ext>
            </a:extLst>
          </p:cNvPr>
          <p:cNvSpPr txBox="1"/>
          <p:nvPr/>
        </p:nvSpPr>
        <p:spPr>
          <a:xfrm>
            <a:off x="1065475" y="3599656"/>
            <a:ext cx="2091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Global publications</a:t>
            </a:r>
            <a:r>
              <a:rPr lang="en-GB" dirty="0"/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9CAFAF-8B0E-4F8B-BC1E-BD0A785AC475}"/>
              </a:ext>
            </a:extLst>
          </p:cNvPr>
          <p:cNvSpPr txBox="1"/>
          <p:nvPr/>
        </p:nvSpPr>
        <p:spPr>
          <a:xfrm>
            <a:off x="5427070" y="3599656"/>
            <a:ext cx="2865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Solely African publications</a:t>
            </a:r>
            <a:r>
              <a:rPr lang="en-GB" dirty="0"/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8B6D2D-523E-42A0-AF6C-223B3D483AB0}"/>
              </a:ext>
            </a:extLst>
          </p:cNvPr>
          <p:cNvSpPr txBox="1"/>
          <p:nvPr/>
        </p:nvSpPr>
        <p:spPr>
          <a:xfrm>
            <a:off x="9915612" y="3599656"/>
            <a:ext cx="3067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African + global collaborations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80087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</Words>
  <Application>Microsoft Office PowerPoint</Application>
  <PresentationFormat>Custom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MATA FONKOU BOGNE Romane</dc:creator>
  <cp:lastModifiedBy>MATA FONKOU BOGNE Romane</cp:lastModifiedBy>
  <cp:revision>38</cp:revision>
  <dcterms:created xsi:type="dcterms:W3CDTF">2021-04-12T00:10:23Z</dcterms:created>
  <dcterms:modified xsi:type="dcterms:W3CDTF">2021-04-19T17:45:35Z</dcterms:modified>
</cp:coreProperties>
</file>

<file path=docProps/thumbnail.jpeg>
</file>